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1.png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1.jpeg"/><Relationship Id="rId9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ark Schmid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Mark Schmidt</a:t>
            </a:r>
          </a:p>
        </p:txBody>
      </p:sp>
      <p:sp>
        <p:nvSpPr>
          <p:cNvPr id="152" name="QND Computer Scienc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QND Computer Science</a:t>
            </a:r>
          </a:p>
        </p:txBody>
      </p:sp>
      <p:sp>
        <p:nvSpPr>
          <p:cNvPr id="153" name="Day 0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Day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56" name="- 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Introduction</a:t>
            </a:r>
          </a:p>
          <a:p>
            <a:pPr/>
            <a:r>
              <a:t>- Why Computer Science?</a:t>
            </a:r>
          </a:p>
          <a:p>
            <a:pPr/>
            <a:r>
              <a:t>- What is a program?</a:t>
            </a:r>
          </a:p>
          <a:p>
            <a:pPr/>
            <a:r>
              <a:t>- 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69" y="-232003"/>
            <a:ext cx="6286661" cy="4189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32970" y="3262665"/>
            <a:ext cx="6518061" cy="148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89145" y="8967216"/>
            <a:ext cx="5905935" cy="4429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2780" y="8689462"/>
            <a:ext cx="5642265" cy="4597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6663" y="3152649"/>
            <a:ext cx="7901269" cy="3250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39570" y="5832636"/>
            <a:ext cx="6104859" cy="2050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Hot-air balloons viewed from below against a blue sky" descr="Hot-air balloons viewed from below against a blue sky"/>
          <p:cNvPicPr>
            <a:picLocks noChangeAspect="1"/>
          </p:cNvPicPr>
          <p:nvPr/>
        </p:nvPicPr>
        <p:blipFill>
          <a:blip r:embed="rId8">
            <a:extLst/>
          </a:blip>
          <a:srcRect l="10083" t="0" r="16734" b="0"/>
          <a:stretch>
            <a:fillRect/>
          </a:stretch>
        </p:blipFill>
        <p:spPr>
          <a:xfrm>
            <a:off x="880404" y="6450150"/>
            <a:ext cx="6518085" cy="6680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021554" y="67409"/>
            <a:ext cx="4532664" cy="8710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hat is this cours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this course?</a:t>
            </a:r>
          </a:p>
        </p:txBody>
      </p:sp>
      <p:sp>
        <p:nvSpPr>
          <p:cNvPr id="169" name="Provide foundational knowled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Provide foundational knowledge</a:t>
            </a:r>
          </a:p>
          <a:p>
            <a:pPr/>
            <a:r>
              <a:t>Learn through projects</a:t>
            </a:r>
          </a:p>
          <a:p>
            <a:pPr/>
            <a:r>
              <a:t>Mentorship + guidance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Why Computer Scienc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Computer Science?</a:t>
            </a:r>
          </a:p>
        </p:txBody>
      </p:sp>
      <p:sp>
        <p:nvSpPr>
          <p:cNvPr id="172" name="Great career opportunit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Great career opportunities</a:t>
            </a:r>
          </a:p>
          <a:p>
            <a:pPr lvl="1"/>
            <a:r>
              <a:t>Creative, self driven field</a:t>
            </a:r>
          </a:p>
          <a:p>
            <a:pPr/>
            <a:r>
              <a:t>Differentiator for any job</a:t>
            </a:r>
          </a:p>
          <a:p>
            <a:pPr/>
            <a:r>
              <a:t>Understand the digital world</a:t>
            </a:r>
          </a:p>
          <a:p>
            <a:pPr/>
            <a:r>
              <a:t>Computer science is for everyone!</a:t>
            </a:r>
          </a:p>
          <a:p>
            <a:pPr/>
            <a:r>
              <a:t>It’s really fun!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 W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Warning</a:t>
            </a:r>
          </a:p>
        </p:txBody>
      </p:sp>
      <p:sp>
        <p:nvSpPr>
          <p:cNvPr id="175" name="I’m going to lie to yo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I’m going to lie to you</a:t>
            </a:r>
          </a:p>
          <a:p>
            <a:pPr/>
            <a:r>
              <a:t>Black boxes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1099" y="3984731"/>
            <a:ext cx="12710885" cy="5746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Basics</a:t>
            </a:r>
          </a:p>
        </p:txBody>
      </p:sp>
      <p:sp>
        <p:nvSpPr>
          <p:cNvPr id="179" name="What is a program?…"/>
          <p:cNvSpPr txBox="1"/>
          <p:nvPr>
            <p:ph type="body" sz="half" idx="1"/>
          </p:nvPr>
        </p:nvSpPr>
        <p:spPr>
          <a:xfrm>
            <a:off x="1206500" y="3241377"/>
            <a:ext cx="9219439" cy="9263139"/>
          </a:xfrm>
          <a:prstGeom prst="rect">
            <a:avLst/>
          </a:prstGeom>
        </p:spPr>
        <p:txBody>
          <a:bodyPr/>
          <a:lstStyle/>
          <a:p>
            <a:pPr/>
            <a:r>
              <a:t>What is a </a:t>
            </a:r>
            <a:r>
              <a:rPr b="1"/>
              <a:t>program</a:t>
            </a:r>
            <a:r>
              <a:t>?</a:t>
            </a:r>
          </a:p>
          <a:p>
            <a:pPr lvl="1"/>
            <a:r>
              <a:t>A sequence of instructions for a computer</a:t>
            </a:r>
          </a:p>
          <a:p>
            <a:pPr lvl="1"/>
            <a:r>
              <a:t>Write programs in a programming language</a:t>
            </a:r>
          </a:p>
          <a:p>
            <a:pPr/>
            <a:r>
              <a:t>A </a:t>
            </a:r>
            <a:r>
              <a:rPr b="1"/>
              <a:t>compiler</a:t>
            </a:r>
            <a:r>
              <a:t> or </a:t>
            </a:r>
            <a:r>
              <a:rPr b="1"/>
              <a:t>interpreter</a:t>
            </a:r>
            <a:r>
              <a:t> converts programming language to </a:t>
            </a:r>
            <a:r>
              <a:rPr b="1"/>
              <a:t>machine code</a:t>
            </a:r>
            <a:endParaRPr b="1"/>
          </a:p>
          <a:p>
            <a:pPr/>
            <a:r>
              <a:t>Your computer can execute the </a:t>
            </a:r>
            <a:r>
              <a:rPr b="1"/>
              <a:t>machine code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4532" y="7266337"/>
            <a:ext cx="11671818" cy="3342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5507" y="3069321"/>
            <a:ext cx="11249868" cy="2738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rogram Exec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 Execution</a:t>
            </a:r>
          </a:p>
        </p:txBody>
      </p:sp>
      <p:sp>
        <p:nvSpPr>
          <p:cNvPr id="184" name="The computer will do exactly what you tell it to do…"/>
          <p:cNvSpPr txBox="1"/>
          <p:nvPr>
            <p:ph type="body" sz="half" idx="1"/>
          </p:nvPr>
        </p:nvSpPr>
        <p:spPr>
          <a:xfrm>
            <a:off x="1206500" y="4248504"/>
            <a:ext cx="10748532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computer will do </a:t>
            </a:r>
            <a:r>
              <a:rPr b="1"/>
              <a:t>exactly </a:t>
            </a:r>
            <a:r>
              <a:t>what you tell it to do</a:t>
            </a:r>
          </a:p>
          <a:p>
            <a:pPr/>
            <a:r>
              <a:t>Sometimes, this does what you want</a:t>
            </a:r>
          </a:p>
          <a:p>
            <a:pPr/>
            <a:r>
              <a:t>Sometimes, it does not</a:t>
            </a:r>
          </a:p>
          <a:p>
            <a:pPr/>
            <a:r>
              <a:t>Making mistakes is common!</a:t>
            </a:r>
          </a:p>
          <a:p>
            <a:pPr lvl="1"/>
            <a:r>
              <a:t>It’s part of the fun!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4583" y="1609325"/>
            <a:ext cx="9104109" cy="9839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Your First Program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First Program!</a:t>
            </a:r>
          </a:p>
        </p:txBody>
      </p:sp>
      <p:sp>
        <p:nvSpPr>
          <p:cNvPr id="188" name="Write a program with instructions to make a PB+J sandwi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a program with instructions to </a:t>
            </a:r>
            <a:r>
              <a:rPr b="1"/>
              <a:t>make a PB+J sandwich</a:t>
            </a:r>
            <a:endParaRPr b="1"/>
          </a:p>
          <a:p>
            <a:pPr/>
            <a:r>
              <a:t>Groups of 3</a:t>
            </a:r>
          </a:p>
          <a:p>
            <a:pPr/>
            <a:r>
              <a:t>Write your name(s) on the top of the page, then a list of instructions</a:t>
            </a:r>
          </a:p>
          <a:p>
            <a:pPr>
              <a:defRPr b="1"/>
            </a:pPr>
            <a:r>
              <a:t>Be specific! I will do EXACTLY what you instruct</a:t>
            </a:r>
          </a:p>
          <a:p>
            <a:pPr/>
            <a:r>
              <a:t>4 minutes</a:t>
            </a:r>
          </a:p>
        </p:txBody>
      </p:sp>
      <p:pic>
        <p:nvPicPr>
          <p:cNvPr id="189" name="peanut_butter_jelly_time.gif" descr="peanut_butter_jelly_tim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40717" y="2470361"/>
            <a:ext cx="3162301" cy="312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